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4"/>
  </p:normalViewPr>
  <p:slideViewPr>
    <p:cSldViewPr snapToGrid="0" snapToObjects="1">
      <p:cViewPr varScale="1">
        <p:scale>
          <a:sx n="99" d="100"/>
          <a:sy n="99" d="100"/>
        </p:scale>
        <p:origin x="19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B7A5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876073"/>
            <a:ext cx="10058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B7A57A"/>
                </a:solidFill>
                <a:latin typeface="Calibri"/>
              </a:defRPr>
            </a:pPr>
            <a:r>
              <a:rPr sz="4800" dirty="0"/>
              <a:t>VIBE CODING HACKATHON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5200" b="1">
                <a:solidFill>
                  <a:srgbClr val="FFFFFF"/>
                </a:solidFill>
                <a:latin typeface="Calibri"/>
              </a:defRPr>
            </a:pPr>
            <a:r>
              <a:rPr dirty="0"/>
              <a:t>Build the Tool You Wish</a:t>
            </a:r>
            <a:br>
              <a:rPr dirty="0"/>
            </a:br>
            <a:r>
              <a:rPr dirty="0"/>
              <a:t>You Had in Your MBA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822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4C8E8"/>
                </a:solidFill>
                <a:latin typeface="Calibri"/>
              </a:defRPr>
            </a:pPr>
            <a:r>
              <a:rPr dirty="0"/>
              <a:t>You have </a:t>
            </a:r>
            <a:r>
              <a:rPr lang="en-US" dirty="0"/>
              <a:t>90 minutes</a:t>
            </a:r>
            <a:r>
              <a:rPr dirty="0"/>
              <a:t>. One platform. One pain point.</a:t>
            </a:r>
            <a:br>
              <a:rPr dirty="0"/>
            </a:br>
            <a:r>
              <a:rPr dirty="0"/>
              <a:t>Build the tool that should already exist.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B7A57A"/>
                </a:solidFill>
                <a:latin typeface="Calibri"/>
              </a:defRPr>
            </a:pPr>
            <a:r>
              <a:t>April 10, 2026  •  4:00 PM – 7:00 PM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B7A5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7AC91998-8631-4F14-EBEE-EF664778A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3852" y="5486400"/>
            <a:ext cx="1934246" cy="9542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4B2E83"/>
                </a:solidFill>
                <a:latin typeface="Calibri"/>
              </a:defRPr>
            </a:pPr>
            <a:r>
              <a:t>SCHEDULE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10332720" cy="100584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188720" y="1828800"/>
            <a:ext cx="2194560" cy="64008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Calibri"/>
              </a:defRPr>
            </a:pPr>
            <a:r>
              <a:t>4:00 – 4:30 PM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173736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D2D2D"/>
                </a:solidFill>
                <a:latin typeface="Calibri"/>
              </a:defRPr>
            </a:pPr>
            <a:r>
              <a:t>Lovable Workshop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214884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6B6B"/>
                </a:solidFill>
                <a:latin typeface="Calibri"/>
              </a:defRPr>
            </a:pPr>
            <a:r>
              <a:t>Led by Liam — learn the platform before you build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834640"/>
            <a:ext cx="10332720" cy="100584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88720" y="3017520"/>
            <a:ext cx="2194560" cy="64008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Calibri"/>
              </a:defRPr>
            </a:pPr>
            <a:r>
              <a:t>4:30 – 6:00 PM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9260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D2D2D"/>
                </a:solidFill>
                <a:latin typeface="Calibri"/>
              </a:defRPr>
            </a:pPr>
            <a:r>
              <a:t>Build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333756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6B6B"/>
                </a:solidFill>
                <a:latin typeface="Calibri"/>
              </a:defRPr>
            </a:pPr>
            <a:r>
              <a:t>90 minutes to turn your idea into a working app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023360"/>
            <a:ext cx="10332720" cy="100584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188720" y="4206240"/>
            <a:ext cx="2194560" cy="64008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Calibri"/>
              </a:defRPr>
            </a:pPr>
            <a:r>
              <a:t>6:00 – 6:20 PM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41148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D2D2D"/>
                </a:solidFill>
                <a:latin typeface="Calibri"/>
              </a:defRPr>
            </a:pPr>
            <a:r>
              <a:t>Judging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452628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6B6B"/>
                </a:solidFill>
                <a:latin typeface="Calibri"/>
              </a:defRPr>
            </a:pPr>
            <a:r>
              <a:t>Judges review submissions and select the Top 5 finalists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212080"/>
            <a:ext cx="10332720" cy="100584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188720" y="5394960"/>
            <a:ext cx="2194560" cy="64008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Calibri"/>
              </a:defRPr>
            </a:pPr>
            <a:r>
              <a:t>6:20 – 7:00 PM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53035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2D2D2D"/>
                </a:solidFill>
                <a:latin typeface="Calibri"/>
              </a:defRPr>
            </a:pPr>
            <a:r>
              <a:t>Presentations &amp; Winner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57150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6B6B6B"/>
                </a:solidFill>
                <a:latin typeface="Calibri"/>
              </a:defRPr>
            </a:pPr>
            <a:r>
              <a:t>~6 min each (incl. Q&amp;A) • Audience votes via survey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4B2E83"/>
                </a:solidFill>
                <a:latin typeface="Calibri"/>
              </a:defRPr>
            </a:pPr>
            <a:r>
              <a:t>THE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600" b="1">
                <a:solidFill>
                  <a:srgbClr val="4B2E83"/>
                </a:solidFill>
                <a:latin typeface="Calibri"/>
              </a:defRPr>
            </a:pPr>
            <a:r>
              <a:t>Think about every moment in your MBA where you thought, "There has to be a better way."</a:t>
            </a:r>
          </a:p>
          <a:p>
            <a:pPr algn="l">
              <a:spcBef>
                <a:spcPts val="0"/>
              </a:spcBef>
              <a:spcAft>
                <a:spcPts val="2400"/>
              </a:spcAft>
              <a:defRPr sz="2000" b="0">
                <a:solidFill>
                  <a:srgbClr val="6B6B6B"/>
                </a:solidFill>
                <a:latin typeface="Calibri"/>
              </a:defRPr>
            </a:pPr>
            <a:r>
              <a:t>The spreadsheet that took hours. The group project coordination nightmare. The networking follow-up you forgot. The case prep that felt inefficient.</a:t>
            </a:r>
          </a:p>
          <a:p>
            <a:pPr algn="l">
              <a:spcBef>
                <a:spcPts val="0"/>
              </a:spcBef>
              <a:spcAft>
                <a:spcPts val="2400"/>
              </a:spcAft>
              <a:defRPr sz="2400" b="1">
                <a:solidFill>
                  <a:srgbClr val="2D2D2D"/>
                </a:solidFill>
                <a:latin typeface="Calibri"/>
              </a:defRPr>
            </a:pPr>
            <a:r>
              <a:t>Now build the solution.</a:t>
            </a:r>
          </a:p>
          <a:p>
            <a:pPr algn="l">
              <a:spcBef>
                <a:spcPts val="0"/>
              </a:spcBef>
              <a:spcAft>
                <a:spcPts val="2000"/>
              </a:spcAft>
              <a:defRPr sz="1800" b="0">
                <a:solidFill>
                  <a:srgbClr val="6B6B6B"/>
                </a:solidFill>
                <a:latin typeface="Calibri"/>
              </a:defRPr>
            </a:pPr>
            <a:r>
              <a:t>Your mission: identify a real pain point from your MBA experience and build a functional tool that solves it using Lovable. Describe what you want in natural language, let AI write the code, and iterate your way to a working product.</a:t>
            </a:r>
          </a:p>
          <a:p>
            <a:pPr algn="l">
              <a:spcBef>
                <a:spcPts val="0"/>
              </a:spcBef>
              <a:spcAft>
                <a:spcPts val="600"/>
              </a:spcAft>
              <a:defRPr sz="2200" b="1">
                <a:solidFill>
                  <a:srgbClr val="857658"/>
                </a:solidFill>
                <a:latin typeface="Calibri"/>
              </a:defRPr>
            </a:pPr>
            <a:r>
              <a:t>No coding experience required.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4B2E83"/>
                </a:solidFill>
                <a:latin typeface="Calibri"/>
              </a:defRPr>
            </a:pPr>
            <a:r>
              <a:t>IDEA STARTERS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0058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999999"/>
                </a:solidFill>
                <a:latin typeface="Calibri"/>
              </a:defRPr>
            </a:pPr>
            <a:r>
              <a:t>These are just sparks — the best ideas will come from your own experience.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4592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18288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2860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Study &amp; Case Prep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6974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Case brief generator, flashcard engine,</a:t>
            </a:r>
            <a:br/>
            <a:r>
              <a:t>or framework recommender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64592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0" y="18288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2860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Recruiting &amp; Careers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974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CRM for applications, networking</a:t>
            </a:r>
            <a:br/>
            <a:r>
              <a:t>contacts, and coffee chat notes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64592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0" y="18288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2860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Team &amp; Project Tools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69748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Meeting schedulers, task trackers,</a:t>
            </a:r>
            <a:br/>
            <a:r>
              <a:t>or peer feedback tools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02336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88720" y="42062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4663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Finance &amp; Analytics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507492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Budget dashboard, stock screener,</a:t>
            </a:r>
            <a:br/>
            <a:r>
              <a:t>or financial model builder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402336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54880" y="42062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0" y="4663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Networking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507492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Event prep, follow-up generator,</a:t>
            </a:r>
            <a:br/>
            <a:r>
              <a:t>or alumni matching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4023360"/>
            <a:ext cx="329184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21040" y="42062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4B2E83"/>
                </a:solidFill>
                <a:latin typeface="Calibri"/>
              </a:defRPr>
            </a:pPr>
            <a:r>
              <a:t>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6634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4B2E83"/>
                </a:solidFill>
                <a:latin typeface="Calibri"/>
              </a:defRPr>
            </a:pPr>
            <a:r>
              <a:t>Personal Productivity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1040" y="507492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6B6B6B"/>
                </a:solidFill>
                <a:latin typeface="Calibri"/>
              </a:defRPr>
            </a:pPr>
            <a:r>
              <a:t>AI reading summarizer, email drafter,</a:t>
            </a:r>
            <a:br/>
            <a:r>
              <a:t>calendar optimizer, or decision journal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4B2E83"/>
                </a:solidFill>
                <a:latin typeface="Calibri"/>
              </a:defRPr>
            </a:pPr>
            <a:r>
              <a:t>SUBMISSION REQUIREMENTS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484632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0160" y="18288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B2E83"/>
                </a:solidFill>
                <a:latin typeface="Calibri"/>
              </a:defRPr>
            </a:pPr>
            <a:r>
              <a:t>🔗  Published Lovable App Link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2377440"/>
            <a:ext cx="4114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6B6B"/>
                </a:solidFill>
                <a:latin typeface="Calibri"/>
              </a:defRPr>
            </a:pPr>
            <a:r>
              <a:t>Your app must be live and accessible.</a:t>
            </a:r>
            <a:br/>
            <a:r>
              <a:t>Anyone should be able to open the link</a:t>
            </a:r>
            <a:br/>
            <a:r>
              <a:t>and use your tool.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645920"/>
            <a:ext cx="4846320" cy="201168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66560" y="182880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4B2E83"/>
                </a:solidFill>
                <a:latin typeface="Calibri"/>
              </a:defRPr>
            </a:pPr>
            <a:r>
              <a:t>📄  Demo Document (up to 5 pages)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377440"/>
            <a:ext cx="4114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6B6B6B"/>
                </a:solidFill>
                <a:latin typeface="Calibri"/>
              </a:defRPr>
            </a:pPr>
            <a:r>
              <a:t>Include the following: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defRPr sz="1500" b="0">
                <a:solidFill>
                  <a:srgbClr val="2D2D2D"/>
                </a:solidFill>
                <a:latin typeface="Calibri"/>
              </a:defRPr>
            </a:pPr>
            <a:r>
              <a:t>•  The problem you're solving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defRPr sz="1500" b="0">
                <a:solidFill>
                  <a:srgbClr val="2D2D2D"/>
                </a:solidFill>
                <a:latin typeface="Calibri"/>
              </a:defRPr>
            </a:pPr>
            <a:r>
              <a:t>•  Key features of your tool</a:t>
            </a:r>
          </a:p>
          <a:p>
            <a:pPr algn="l">
              <a:spcBef>
                <a:spcPts val="0"/>
              </a:spcBef>
              <a:spcAft>
                <a:spcPts val="400"/>
              </a:spcAft>
              <a:defRPr sz="1500" b="0">
                <a:solidFill>
                  <a:srgbClr val="2D2D2D"/>
                </a:solidFill>
                <a:latin typeface="Calibri"/>
              </a:defRPr>
            </a:pPr>
            <a:r>
              <a:t>•  Screenshots of the main screens/flows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114800"/>
            <a:ext cx="10332720" cy="1188720"/>
          </a:xfrm>
          <a:prstGeom prst="roundRect">
            <a:avLst>
              <a:gd name="adj" fmla="val 5000"/>
            </a:avLst>
          </a:prstGeom>
          <a:solidFill>
            <a:srgbClr val="F5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429768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857658"/>
                </a:solidFill>
                <a:latin typeface="Calibri"/>
              </a:defRPr>
            </a:pPr>
            <a:r>
              <a:t>👥  Work Solo or Form a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754880"/>
            <a:ext cx="91440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6B6B6B"/>
                </a:solidFill>
                <a:latin typeface="Calibri"/>
              </a:defRPr>
            </a:pPr>
            <a:r>
              <a:rPr dirty="0"/>
              <a:t>You can work individually or form teams if you'd like </a:t>
            </a:r>
            <a:r>
              <a:rPr lang="en-US" dirty="0"/>
              <a:t>-</a:t>
            </a:r>
            <a:r>
              <a:rPr dirty="0"/>
              <a:t> your call!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B7A5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12191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6000" b="1">
                <a:solidFill>
                  <a:srgbClr val="FFFFFF"/>
                </a:solidFill>
                <a:latin typeface="Calibri"/>
              </a:defRPr>
            </a:pPr>
            <a:r>
              <a:t>Time to Build.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121916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D4C8E8"/>
                </a:solidFill>
                <a:latin typeface="Calibri"/>
              </a:defRPr>
            </a:pPr>
            <a:r>
              <a:t>Open Lovable. Pick your pain point. Start prompting.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572000"/>
            <a:ext cx="1219169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B7A57A"/>
                </a:solidFill>
                <a:latin typeface="Calibri"/>
              </a:defRPr>
            </a:pPr>
            <a:r>
              <a:t>Good luck 🚀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B7A5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4B2E83"/>
                </a:solidFill>
                <a:latin typeface="Calibri"/>
              </a:defRPr>
            </a:pPr>
            <a:r>
              <a:t>JUDGING CRITERIA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645920"/>
            <a:ext cx="2560320" cy="320040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4B2E83"/>
                </a:solidFill>
                <a:latin typeface="Calibri"/>
              </a:defRPr>
            </a:pPr>
            <a:r>
              <a:t>25%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D2D2D"/>
                </a:solidFill>
                <a:latin typeface="Calibri"/>
              </a:defRPr>
            </a:pPr>
            <a:r>
              <a:t>Problem 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91840"/>
            <a:ext cx="2194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6B6B"/>
                </a:solidFill>
                <a:latin typeface="Calibri"/>
              </a:defRPr>
            </a:pPr>
            <a:r>
              <a:t>Is the problem real, specific, and</a:t>
            </a:r>
            <a:br/>
            <a:r>
              <a:t>meaningful to MBA students?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49040" y="1645920"/>
            <a:ext cx="2560320" cy="320040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49040" y="182880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4B2E83"/>
                </a:solidFill>
                <a:latin typeface="Calibri"/>
              </a:defRPr>
            </a:pPr>
            <a: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D2D2D"/>
                </a:solidFill>
                <a:latin typeface="Calibri"/>
              </a:defRPr>
            </a:pPr>
            <a:r>
              <a:t>Product Thinking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1920" y="3291840"/>
            <a:ext cx="2194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6B6B"/>
                </a:solidFill>
                <a:latin typeface="Calibri"/>
              </a:defRPr>
            </a:pPr>
            <a:r>
              <a:t>Clear user, focused solution, and</a:t>
            </a:r>
            <a:br/>
            <a:r>
              <a:t>thoughtful design decisions?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1645920"/>
            <a:ext cx="2560320" cy="320040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182880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4B2E83"/>
                </a:solidFill>
                <a:latin typeface="Calibri"/>
              </a:defRPr>
            </a:pPr>
            <a:r>
              <a:t>25%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D2D2D"/>
                </a:solidFill>
                <a:latin typeface="Calibri"/>
              </a:defRPr>
            </a:pPr>
            <a:r>
              <a:t>Functionality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60" y="3291840"/>
            <a:ext cx="2194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6B6B"/>
                </a:solidFill>
                <a:latin typeface="Calibri"/>
              </a:defRPr>
            </a:pPr>
            <a:r>
              <a:t>Does the app work and deliver</a:t>
            </a:r>
            <a:br/>
            <a:r>
              <a:t>on its promise?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18320" y="1645920"/>
            <a:ext cx="2560320" cy="3200400"/>
          </a:xfrm>
          <a:prstGeom prst="roundRect">
            <a:avLst>
              <a:gd name="adj" fmla="val 5000"/>
            </a:avLst>
          </a:prstGeom>
          <a:solidFill>
            <a:srgbClr val="F0E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18320" y="1828800"/>
            <a:ext cx="2560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4B2E83"/>
                </a:solidFill>
                <a:latin typeface="Calibri"/>
              </a:defRPr>
            </a:pPr>
            <a:r>
              <a:t>20%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8320" y="2651760"/>
            <a:ext cx="2560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D2D2D"/>
                </a:solidFill>
                <a:latin typeface="Calibri"/>
              </a:defRPr>
            </a:pPr>
            <a:r>
              <a:t>Creativity &amp; Ambition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0" y="3291840"/>
            <a:ext cx="2194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B6B6B"/>
                </a:solidFill>
                <a:latin typeface="Calibri"/>
              </a:defRPr>
            </a:pPr>
            <a:r>
              <a:t>Does it go beyond the obvious?</a:t>
            </a:r>
            <a:br/>
            <a:r>
              <a:t>Is the execution inventive?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4B2E83"/>
                </a:solidFill>
                <a:latin typeface="Calibri"/>
              </a:defRPr>
            </a:pPr>
            <a: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097280" y="1645920"/>
            <a:ext cx="640080" cy="640080"/>
          </a:xfrm>
          <a:prstGeom prst="ellipse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11680" y="155448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4B2E83"/>
                </a:solidFill>
                <a:latin typeface="Calibri"/>
              </a:defRPr>
            </a:pPr>
            <a:r>
              <a:t>BUILD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1680" y="196596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6B6B"/>
                </a:solidFill>
                <a:latin typeface="Calibri"/>
              </a:defRPr>
            </a:pPr>
            <a:r>
              <a:t>2 hours on Lovable to turn your idea into a working app.</a:t>
            </a:r>
            <a:br/>
            <a:r>
              <a:t>Iterate fast. Focus on your core feature. Don't try to do everything.</a:t>
            </a:r>
          </a:p>
        </p:txBody>
      </p:sp>
      <p:sp>
        <p:nvSpPr>
          <p:cNvPr id="7" name="Oval 6"/>
          <p:cNvSpPr/>
          <p:nvPr/>
        </p:nvSpPr>
        <p:spPr>
          <a:xfrm>
            <a:off x="1097280" y="2880360"/>
            <a:ext cx="640080" cy="640080"/>
          </a:xfrm>
          <a:prstGeom prst="ellipse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278892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4B2E83"/>
                </a:solidFill>
                <a:latin typeface="Calibri"/>
              </a:defRPr>
            </a:pPr>
            <a:r>
              <a:t>SUBMIT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320040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6B6B"/>
                </a:solidFill>
                <a:latin typeface="Calibri"/>
              </a:defRPr>
            </a:pPr>
            <a:r>
              <a:t>Publish your app on Lovable and submit the live link</a:t>
            </a:r>
            <a:br/>
            <a:r>
              <a:t>along with a demo document (up to 5 pages).</a:t>
            </a:r>
          </a:p>
        </p:txBody>
      </p:sp>
      <p:sp>
        <p:nvSpPr>
          <p:cNvPr id="10" name="Oval 9"/>
          <p:cNvSpPr/>
          <p:nvPr/>
        </p:nvSpPr>
        <p:spPr>
          <a:xfrm>
            <a:off x="1097280" y="4114800"/>
            <a:ext cx="640080" cy="640080"/>
          </a:xfrm>
          <a:prstGeom prst="ellipse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402336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4B2E83"/>
                </a:solidFill>
                <a:latin typeface="Calibri"/>
              </a:defRPr>
            </a:pPr>
            <a:r>
              <a:t>FINALS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443484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6B6B"/>
                </a:solidFill>
                <a:latin typeface="Calibri"/>
              </a:defRPr>
            </a:pPr>
            <a:r>
              <a:t>Judges review all submissions and select 5 finalists.</a:t>
            </a:r>
            <a:br/>
            <a:r>
              <a:t>Each finalist presents a live demo (~6 min incl. Q&amp;A).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5349240"/>
            <a:ext cx="640080" cy="640080"/>
          </a:xfrm>
          <a:prstGeom prst="ellipse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525780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4B2E83"/>
                </a:solidFill>
                <a:latin typeface="Calibri"/>
              </a:defRPr>
            </a:pPr>
            <a:r>
              <a:t>WINNER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566928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6B6B6B"/>
                </a:solidFill>
                <a:latin typeface="Calibri"/>
              </a:defRPr>
            </a:pPr>
            <a:r>
              <a:t>Audience votes via a short survey form.</a:t>
            </a:r>
            <a:br/>
            <a:r>
              <a:t>The winner is announced!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75120"/>
            <a:ext cx="12191695" cy="50800"/>
          </a:xfrm>
          <a:prstGeom prst="rect">
            <a:avLst/>
          </a:prstGeom>
          <a:solidFill>
            <a:srgbClr val="4B2E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597</Words>
  <Application>Microsoft Macintosh PowerPoint</Application>
  <PresentationFormat>Widescreen</PresentationFormat>
  <Paragraphs>82</Paragraphs>
  <Slides>8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Sandeep Kumar</cp:lastModifiedBy>
  <cp:revision>3</cp:revision>
  <dcterms:created xsi:type="dcterms:W3CDTF">2013-01-27T09:14:16Z</dcterms:created>
  <dcterms:modified xsi:type="dcterms:W3CDTF">2026-04-09T07:35:13Z</dcterms:modified>
  <cp:category/>
</cp:coreProperties>
</file>